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6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05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3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7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52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1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63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8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27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3DB6-4C1A-4720-9E36-0D6AA3A6073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A257-531E-4A3D-9C10-966CBFDF4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0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815475"/>
            <a:ext cx="6467475" cy="89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62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1974"/>
            <a:ext cx="6419850" cy="783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73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52" y="1152525"/>
            <a:ext cx="5767956" cy="793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0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1523999"/>
            <a:ext cx="6057900" cy="1009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4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4" y="1971675"/>
            <a:ext cx="6219825" cy="865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5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metod1</dc:creator>
  <cp:lastModifiedBy>metod1</cp:lastModifiedBy>
  <cp:revision>2</cp:revision>
  <dcterms:created xsi:type="dcterms:W3CDTF">2019-11-28T08:07:43Z</dcterms:created>
  <dcterms:modified xsi:type="dcterms:W3CDTF">2019-11-28T08:18:15Z</dcterms:modified>
</cp:coreProperties>
</file>